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4" r:id="rId10"/>
    <p:sldId id="275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lton Camara" initials="MC" lastIdx="16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7" d="100"/>
          <a:sy n="37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04T23:35:12.042" idx="1">
    <p:pos x="10520" y="2311"/>
    <p:text>Meu nome é Milton Camara - Microsoft Certified Professional em HTML 5, CSS 3 e JS.
Trabalho com web desde os 16 anos passando por diversas tecnologias e projetos de pequeno e grande porte.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06T17:02:57.630" idx="13">
    <p:pos x="10" y="10"/>
    <p:text>Reusar software tem grandes vantagens, entre as principais pode-se citar: maior
produtividade no processo de desenvolvimento, aumento da qualidade do software e
diminuic¸ao do tempo/prazo de entrega do software.</p:text>
    <p:extLst>
      <p:ext uri="{C676402C-5697-4E1C-873F-D02D1690AC5C}">
        <p15:threadingInfo xmlns:p15="http://schemas.microsoft.com/office/powerpoint/2012/main" timeZoneBias="180"/>
      </p:ext>
    </p:extLst>
  </p:cm>
  <p:cm authorId="0" dt="2017-07-06T17:17:13.997" idx="16">
    <p:pos x="558" y="15"/>
    <p:text>A ideia de componentizar não é somente com elementos visuais mas também com trechos de códigos.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06T17:14:28.206" idx="14">
    <p:pos x="10" y="10"/>
    <p:text>Imaginem ter que criar este componente em todo o sistema!</p:text>
    <p:extLst>
      <p:ext uri="{C676402C-5697-4E1C-873F-D02D1690AC5C}">
        <p15:threadingInfo xmlns:p15="http://schemas.microsoft.com/office/powerpoint/2012/main" timeZoneBias="180"/>
      </p:ext>
    </p:extLst>
  </p:cm>
  <p:cm authorId="0" dt="2017-07-06T17:15:20.267" idx="15">
    <p:pos x="146" y="146"/>
    <p:text>Explicar a solução que os componentes entregam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05T00:06:26.513" idx="2">
    <p:pos x="1797" y="512"/>
    <p:text>Explicar o conceito de reutilização dos componentes, customização e escopo do projeto.</p:text>
    <p:extLst>
      <p:ext uri="{C676402C-5697-4E1C-873F-D02D1690AC5C}">
        <p15:threadingInfo xmlns:p15="http://schemas.microsoft.com/office/powerpoint/2012/main" timeZoneBias="180"/>
      </p:ext>
    </p:extLst>
  </p:cm>
  <p:cm authorId="0" dt="2017-07-06T16:54:47.238" idx="11">
    <p:pos x="10" y="10"/>
    <p:text>O que um plugin JavaScript/jQuery tem em comum com frameworks CSS como o Bootstrap? Resposta: Grandes pedaços de código HTML, CSS e Javascript.
Todas as vezes que você precisa implementar um slider ou elementos de um framework que você gosta, invariavelmente você precisa copiar um grande pedaço de código HTML, CSS e Javascript para depois aplicar em seu projeto. Todos estes códigos estão sempre separados e sofrem, principalmente, efeitos do código externo do seu projeto ou de outros plugins. Muitas vezes você deve ter tido algum problema de conflito entre códigos do plugin e do seu projeto. Isso gera retrabalho e outros problemas.
Mesmo se você cria seus próprios plugins ou frameworks de CSS, você ainda precisa tomar uma série de cuidados para que o código não sofra nenhum conflito e que seja o mais flexível e reutilizável possível. Mas acredite, mesmo que você faça um trabalho perfeito, alguma coisa sempre foge do controle.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05T19:40:10.533" idx="3">
    <p:pos x="10512" y="1194"/>
    <p:text>Explicar como os outros sites utilizam bootstrap porem de forma customizada.
https://mdbootstrap.com/components/cards/#
https://bootswatch.com/cosmo/#dialogs
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05T19:05:38.943" idx="4">
    <p:pos x="95" y="112"/>
    <p:text>base - comportamento inicial
modificador - estrutura do componente
estilo - aparencia (cor, borda, background)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05T23:30:23.849" idx="5">
    <p:pos x="106" y="122"/>
    <p:text>Código na prática
Buttons sem as classes modificadoras
Textbox com classe base e modificadora
Badges com classe base, modificadora e de estilo</p:text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07-05T23:30:23.849" idx="6">
    <p:pos x="106" y="122"/>
    <p:text>Código na prática
Exemplo de como se comporta os elementos de acordo com as suas classes especificas.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.tif>
</file>

<file path=ppt/media/image10.tif>
</file>

<file path=ppt/media/image11.t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454463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 e Subtítulo">
    <p:bg>
      <p:bgPr>
        <a:solidFill>
          <a:srgbClr val="F3F0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STOMIZANDO COMPONENTES"/>
          <p:cNvSpPr txBox="1"/>
          <p:nvPr/>
        </p:nvSpPr>
        <p:spPr>
          <a:xfrm>
            <a:off x="19025905" y="891857"/>
            <a:ext cx="5022534" cy="502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b="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CUSTOMIZANDO COMPONENTES</a:t>
            </a:r>
          </a:p>
        </p:txBody>
      </p:sp>
      <p:pic>
        <p:nvPicPr>
          <p:cNvPr id="12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595036" y="713198"/>
            <a:ext cx="1161626" cy="859604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aime Silveira"/>
          <p:cNvSpPr txBox="1">
            <a:spLocks noGrp="1"/>
          </p:cNvSpPr>
          <p:nvPr>
            <p:ph type="body" sz="quarter" idx="13"/>
          </p:nvPr>
        </p:nvSpPr>
        <p:spPr>
          <a:xfrm>
            <a:off x="4833937" y="8947546"/>
            <a:ext cx="14716126" cy="64770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–Jaime Silveira</a:t>
            </a:r>
          </a:p>
        </p:txBody>
      </p:sp>
      <p:sp>
        <p:nvSpPr>
          <p:cNvPr id="94" name="“Digite uma citação aqui.”"/>
          <p:cNvSpPr txBox="1">
            <a:spLocks noGrp="1"/>
          </p:cNvSpPr>
          <p:nvPr>
            <p:ph type="body" sz="quarter" idx="14"/>
          </p:nvPr>
        </p:nvSpPr>
        <p:spPr>
          <a:xfrm>
            <a:off x="4833937" y="5997575"/>
            <a:ext cx="14716126" cy="863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“Digite uma citação aqui.” </a:t>
            </a:r>
          </a:p>
        </p:txBody>
      </p:sp>
      <p:sp>
        <p:nvSpPr>
          <p:cNvPr id="95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m"/>
          <p:cNvSpPr>
            <a:spLocks noGrp="1"/>
          </p:cNvSpPr>
          <p:nvPr>
            <p:ph type="pic" idx="13"/>
          </p:nvPr>
        </p:nvSpPr>
        <p:spPr>
          <a:xfrm>
            <a:off x="3047999" y="0"/>
            <a:ext cx="18288001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m"/>
          <p:cNvSpPr>
            <a:spLocks noGrp="1"/>
          </p:cNvSpPr>
          <p:nvPr>
            <p:ph type="pic" sz="half" idx="13"/>
          </p:nvPr>
        </p:nvSpPr>
        <p:spPr>
          <a:xfrm>
            <a:off x="5334000" y="946546"/>
            <a:ext cx="13716001" cy="830461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exto do Título"/>
          <p:cNvSpPr txBox="1">
            <a:spLocks noGrp="1"/>
          </p:cNvSpPr>
          <p:nvPr>
            <p:ph type="title"/>
          </p:nvPr>
        </p:nvSpPr>
        <p:spPr>
          <a:xfrm>
            <a:off x="4833937" y="9447609"/>
            <a:ext cx="14716126" cy="2000251"/>
          </a:xfrm>
          <a:prstGeom prst="rect">
            <a:avLst/>
          </a:prstGeom>
        </p:spPr>
        <p:txBody>
          <a:bodyPr anchor="b"/>
          <a:lstStyle/>
          <a:p>
            <a:r>
              <a:t>Texto do Título</a:t>
            </a:r>
          </a:p>
        </p:txBody>
      </p:sp>
      <p:sp>
        <p:nvSpPr>
          <p:cNvPr id="22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4833937" y="11465718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3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- Ce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o Título"/>
          <p:cNvSpPr txBox="1">
            <a:spLocks noGrp="1"/>
          </p:cNvSpPr>
          <p:nvPr>
            <p:ph type="title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3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m"/>
          <p:cNvSpPr>
            <a:spLocks noGrp="1"/>
          </p:cNvSpPr>
          <p:nvPr>
            <p:ph type="pic" sz="half" idx="13"/>
          </p:nvPr>
        </p:nvSpPr>
        <p:spPr>
          <a:xfrm>
            <a:off x="12495609" y="892968"/>
            <a:ext cx="7500938" cy="1155501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o Título"/>
          <p:cNvSpPr txBox="1">
            <a:spLocks noGrp="1"/>
          </p:cNvSpPr>
          <p:nvPr>
            <p:ph type="title"/>
          </p:nvPr>
        </p:nvSpPr>
        <p:spPr>
          <a:xfrm>
            <a:off x="4387453" y="892968"/>
            <a:ext cx="7500938" cy="5607845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Texto do Título</a:t>
            </a:r>
          </a:p>
        </p:txBody>
      </p:sp>
      <p:sp>
        <p:nvSpPr>
          <p:cNvPr id="40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4387453" y="6643687"/>
            <a:ext cx="7500938" cy="5786438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200"/>
            </a:lvl1pPr>
            <a:lvl2pPr marL="0" indent="228600" algn="ctr">
              <a:spcBef>
                <a:spcPts val="0"/>
              </a:spcBef>
              <a:buSzTx/>
              <a:buNone/>
              <a:defRPr sz="5200"/>
            </a:lvl2pPr>
            <a:lvl3pPr marL="0" indent="457200" algn="ctr">
              <a:spcBef>
                <a:spcPts val="0"/>
              </a:spcBef>
              <a:buSzTx/>
              <a:buNone/>
              <a:defRPr sz="5200"/>
            </a:lvl3pPr>
            <a:lvl4pPr marL="0" indent="685800" algn="ctr">
              <a:spcBef>
                <a:spcPts val="0"/>
              </a:spcBef>
              <a:buSzTx/>
              <a:buNone/>
              <a:defRPr sz="5200"/>
            </a:lvl4pPr>
            <a:lvl5pPr marL="0" indent="914400" algn="ctr">
              <a:spcBef>
                <a:spcPts val="0"/>
              </a:spcBef>
              <a:buSzTx/>
              <a:buNone/>
              <a:defRPr sz="5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1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- Sup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49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57" name="Nível de Corpo Um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58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m"/>
          <p:cNvSpPr>
            <a:spLocks noGrp="1"/>
          </p:cNvSpPr>
          <p:nvPr>
            <p:ph type="pic" sz="quarter" idx="13"/>
          </p:nvPr>
        </p:nvSpPr>
        <p:spPr>
          <a:xfrm>
            <a:off x="12495609" y="3643312"/>
            <a:ext cx="7500938" cy="884039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o Títu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67" name="Nível de Corpo Um…"/>
          <p:cNvSpPr txBox="1">
            <a:spLocks noGrp="1"/>
          </p:cNvSpPr>
          <p:nvPr>
            <p:ph type="body" sz="quarter" idx="1"/>
          </p:nvPr>
        </p:nvSpPr>
        <p:spPr>
          <a:xfrm>
            <a:off x="4387453" y="3643312"/>
            <a:ext cx="7500938" cy="8840392"/>
          </a:xfrm>
          <a:prstGeom prst="rect">
            <a:avLst/>
          </a:prstGeom>
        </p:spPr>
        <p:txBody>
          <a:bodyPr/>
          <a:lstStyle>
            <a:lvl1pPr marL="465364" indent="-465364">
              <a:spcBef>
                <a:spcPts val="4500"/>
              </a:spcBef>
              <a:defRPr sz="3800"/>
            </a:lvl1pPr>
            <a:lvl2pPr marL="808264" indent="-465364">
              <a:spcBef>
                <a:spcPts val="4500"/>
              </a:spcBef>
              <a:defRPr sz="3800"/>
            </a:lvl2pPr>
            <a:lvl3pPr marL="1151164" indent="-465364">
              <a:spcBef>
                <a:spcPts val="4500"/>
              </a:spcBef>
              <a:defRPr sz="3800"/>
            </a:lvl3pPr>
            <a:lvl4pPr marL="1494064" indent="-465364">
              <a:spcBef>
                <a:spcPts val="4500"/>
              </a:spcBef>
              <a:defRPr sz="3800"/>
            </a:lvl4pPr>
            <a:lvl5pPr marL="1836964" indent="-465364">
              <a:spcBef>
                <a:spcPts val="4500"/>
              </a:spcBef>
              <a:defRPr sz="38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68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3076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4387453" y="1785937"/>
            <a:ext cx="15609094" cy="10144126"/>
          </a:xfrm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6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m"/>
          <p:cNvSpPr>
            <a:spLocks noGrp="1"/>
          </p:cNvSpPr>
          <p:nvPr>
            <p:ph type="pic" sz="quarter" idx="13"/>
          </p:nvPr>
        </p:nvSpPr>
        <p:spPr>
          <a:xfrm>
            <a:off x="12495609" y="7161609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m"/>
          <p:cNvSpPr>
            <a:spLocks noGrp="1"/>
          </p:cNvSpPr>
          <p:nvPr>
            <p:ph type="pic" sz="quarter" idx="14"/>
          </p:nvPr>
        </p:nvSpPr>
        <p:spPr>
          <a:xfrm>
            <a:off x="12495609" y="1250156"/>
            <a:ext cx="7500938" cy="53042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m"/>
          <p:cNvSpPr>
            <a:spLocks noGrp="1"/>
          </p:cNvSpPr>
          <p:nvPr>
            <p:ph type="pic" sz="half" idx="15"/>
          </p:nvPr>
        </p:nvSpPr>
        <p:spPr>
          <a:xfrm>
            <a:off x="4387453" y="1250156"/>
            <a:ext cx="7500938" cy="1121568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o Slide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 txBox="1">
            <a:spLocks noGrp="1"/>
          </p:cNvSpPr>
          <p:nvPr>
            <p:ph type="title"/>
          </p:nvPr>
        </p:nvSpPr>
        <p:spPr>
          <a:xfrm>
            <a:off x="4387453" y="357187"/>
            <a:ext cx="15609094" cy="30360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Texto do Título</a:t>
            </a:r>
          </a:p>
        </p:txBody>
      </p:sp>
      <p:sp>
        <p:nvSpPr>
          <p:cNvPr id="3" name="Nível de Corpo Um…"/>
          <p:cNvSpPr txBox="1">
            <a:spLocks noGrp="1"/>
          </p:cNvSpPr>
          <p:nvPr>
            <p:ph type="body" idx="1"/>
          </p:nvPr>
        </p:nvSpPr>
        <p:spPr>
          <a:xfrm>
            <a:off x="4387453" y="3643312"/>
            <a:ext cx="15609094" cy="884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normAutofit/>
          </a:bodyPr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 txBox="1">
            <a:spLocks noGrp="1"/>
          </p:cNvSpPr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>
            <a:spAutoFit/>
          </a:bodyPr>
          <a:lstStyle>
            <a:lvl1pPr>
              <a:defRPr sz="22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11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055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500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944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389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833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278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7226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167187" marR="0" indent="-611187" algn="l" defTabSz="821531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145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7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3.tif"/><Relationship Id="rId7" Type="http://schemas.openxmlformats.org/officeDocument/2006/relationships/image" Target="../media/image6.tif"/><Relationship Id="rId12" Type="http://schemas.openxmlformats.org/officeDocument/2006/relationships/comments" Target="../comments/comment1.xml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"/><Relationship Id="rId11" Type="http://schemas.openxmlformats.org/officeDocument/2006/relationships/image" Target="../media/image10.tif"/><Relationship Id="rId5" Type="http://schemas.openxmlformats.org/officeDocument/2006/relationships/image" Target="../media/image1.tif"/><Relationship Id="rId10" Type="http://schemas.openxmlformats.org/officeDocument/2006/relationships/image" Target="../media/image9.tif"/><Relationship Id="rId4" Type="http://schemas.openxmlformats.org/officeDocument/2006/relationships/image" Target="../media/image4.tif"/><Relationship Id="rId9" Type="http://schemas.openxmlformats.org/officeDocument/2006/relationships/image" Target="../media/image8.t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image" Target="../media/image11.t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certificacaobootstrap.com.br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t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2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17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ustomizar componentes"/>
          <p:cNvSpPr txBox="1"/>
          <p:nvPr/>
        </p:nvSpPr>
        <p:spPr>
          <a:xfrm>
            <a:off x="7065686" y="6342055"/>
            <a:ext cx="14021538" cy="15057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9600" b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customizar componentes</a:t>
            </a:r>
          </a:p>
        </p:txBody>
      </p:sp>
      <p:sp>
        <p:nvSpPr>
          <p:cNvPr id="120" name="Aprendendo a"/>
          <p:cNvSpPr txBox="1"/>
          <p:nvPr/>
        </p:nvSpPr>
        <p:spPr>
          <a:xfrm>
            <a:off x="7198781" y="5916604"/>
            <a:ext cx="2640305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b="0">
                <a:solidFill>
                  <a:srgbClr val="FFFFFF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Aprendendo a</a:t>
            </a:r>
          </a:p>
        </p:txBody>
      </p:sp>
      <p:pic>
        <p:nvPicPr>
          <p:cNvPr id="12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58758" y="5842386"/>
            <a:ext cx="3385237" cy="25050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&quot;Pedaços de código HTML, CSS e/ou Javascript reutilizáveis”"/>
          <p:cNvSpPr txBox="1"/>
          <p:nvPr/>
        </p:nvSpPr>
        <p:spPr>
          <a:xfrm>
            <a:off x="2342977" y="2080038"/>
            <a:ext cx="19436788" cy="260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8000" b="0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pt-BR" dirty="0" smtClean="0"/>
              <a:t>Lembram do “SIMPLES” botão mais utilizado no </a:t>
            </a:r>
            <a:r>
              <a:rPr lang="pt-BR" dirty="0" err="1" smtClean="0"/>
              <a:t>Facebook</a:t>
            </a:r>
            <a:r>
              <a:rPr lang="pt-BR" dirty="0" smtClean="0"/>
              <a:t>?</a:t>
            </a:r>
            <a:endParaRPr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90" y="5078406"/>
            <a:ext cx="8780504" cy="3490829"/>
          </a:xfrm>
          <a:prstGeom prst="rect">
            <a:avLst/>
          </a:prstGeom>
        </p:spPr>
      </p:pic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7583" y="5078406"/>
            <a:ext cx="13570409" cy="3490829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4745" y="8961121"/>
            <a:ext cx="8153400" cy="454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02618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Tá, e no Bootstrap?"/>
          <p:cNvSpPr txBox="1">
            <a:spLocks noGrp="1"/>
          </p:cNvSpPr>
          <p:nvPr>
            <p:ph type="ctrTitle" idx="4294967295"/>
          </p:nvPr>
        </p:nvSpPr>
        <p:spPr>
          <a:xfrm>
            <a:off x="4833937" y="3056334"/>
            <a:ext cx="14716126" cy="4643438"/>
          </a:xfrm>
          <a:prstGeom prst="rect">
            <a:avLst/>
          </a:prstGeom>
        </p:spPr>
        <p:txBody>
          <a:bodyPr anchor="b"/>
          <a:lstStyle>
            <a:lvl1pPr>
              <a:defRPr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Tá, e no Bootstrap?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rechos de código em HTML, CSS e ou JS que podem ser reutilizados, CUSTOMIZADOS em todo escopo do projeto."/>
          <p:cNvSpPr txBox="1">
            <a:spLocks noGrp="1"/>
          </p:cNvSpPr>
          <p:nvPr>
            <p:ph type="ctrTitle" idx="4294967295"/>
          </p:nvPr>
        </p:nvSpPr>
        <p:spPr>
          <a:xfrm>
            <a:off x="4833937" y="4536281"/>
            <a:ext cx="14716126" cy="4643438"/>
          </a:xfrm>
          <a:prstGeom prst="rect">
            <a:avLst/>
          </a:prstGeom>
        </p:spPr>
        <p:txBody>
          <a:bodyPr anchor="b"/>
          <a:lstStyle>
            <a:lvl1pPr defTabSz="533995">
              <a:defRPr sz="7279"/>
            </a:lvl1pPr>
          </a:lstStyle>
          <a:p>
            <a:r>
              <a:t>Trechos de código em HTML, CSS e ou JS que podem ser reutilizados, CUSTOMIZADOS em todo escopo do projeto.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88583" y="5319183"/>
            <a:ext cx="6515101" cy="2705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pasted-image.png" descr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11783" y="5278966"/>
            <a:ext cx="4127501" cy="4953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pasted-image.png" descr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621933" y="5276849"/>
            <a:ext cx="7366001" cy="468630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MODAL"/>
          <p:cNvSpPr txBox="1"/>
          <p:nvPr/>
        </p:nvSpPr>
        <p:spPr>
          <a:xfrm>
            <a:off x="3471574" y="3855774"/>
            <a:ext cx="3149119" cy="1059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64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MODAL</a:t>
            </a:r>
          </a:p>
        </p:txBody>
      </p:sp>
      <p:sp>
        <p:nvSpPr>
          <p:cNvPr id="171" name="CARD"/>
          <p:cNvSpPr txBox="1"/>
          <p:nvPr/>
        </p:nvSpPr>
        <p:spPr>
          <a:xfrm>
            <a:off x="10459419" y="3711841"/>
            <a:ext cx="2432229" cy="1059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64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CARD</a:t>
            </a:r>
          </a:p>
        </p:txBody>
      </p:sp>
      <p:sp>
        <p:nvSpPr>
          <p:cNvPr id="172" name="POPOVER"/>
          <p:cNvSpPr txBox="1"/>
          <p:nvPr/>
        </p:nvSpPr>
        <p:spPr>
          <a:xfrm>
            <a:off x="16260982" y="3711841"/>
            <a:ext cx="4087902" cy="1059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64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POPOVER</a:t>
            </a:r>
          </a:p>
        </p:txBody>
      </p:sp>
      <p:sp>
        <p:nvSpPr>
          <p:cNvPr id="173" name="Tooltip, Buttons, Badges, Carousel, etc…"/>
          <p:cNvSpPr txBox="1"/>
          <p:nvPr/>
        </p:nvSpPr>
        <p:spPr>
          <a:xfrm>
            <a:off x="4240212" y="11323374"/>
            <a:ext cx="15903576" cy="10599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defRPr sz="64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Tooltip, Buttons, Badges, Carousel, etc…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Isso aí eu já sei utilizar, é muito fácil, só copiar o código HTML."/>
          <p:cNvSpPr txBox="1"/>
          <p:nvPr/>
        </p:nvSpPr>
        <p:spPr>
          <a:xfrm>
            <a:off x="2414516" y="5745264"/>
            <a:ext cx="19554968" cy="2225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Isso aí eu já sei utilizar, é muito fácil, só copiar o código HTML.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Na teoria é isso mesmo, CTRL C e CTRL V. Simples, Fácil e Direto!"/>
          <p:cNvSpPr txBox="1"/>
          <p:nvPr/>
        </p:nvSpPr>
        <p:spPr>
          <a:xfrm>
            <a:off x="2414515" y="5745264"/>
            <a:ext cx="19554969" cy="22254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Na teoria é isso mesmo, CTRL C e CTRL V. Simples, Fácil e Direto!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Uai… mas se for assim todos os sites que utilizam Bootstrap deveriam ser exatamente iguais? É isso mesmo?"/>
          <p:cNvSpPr txBox="1"/>
          <p:nvPr/>
        </p:nvSpPr>
        <p:spPr>
          <a:xfrm>
            <a:off x="2414515" y="5218214"/>
            <a:ext cx="19554969" cy="3279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Uai… mas se for assim todos os sites que utilizam Bootstrap deveriam ser exatamente iguais? É isso mesmo?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Estrutura dos Componentes"/>
          <p:cNvSpPr txBox="1"/>
          <p:nvPr/>
        </p:nvSpPr>
        <p:spPr>
          <a:xfrm>
            <a:off x="2623521" y="3327366"/>
            <a:ext cx="19554968" cy="11713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Estrutura dos Componentes</a:t>
            </a:r>
          </a:p>
        </p:txBody>
      </p:sp>
      <p:sp>
        <p:nvSpPr>
          <p:cNvPr id="182" name="base"/>
          <p:cNvSpPr txBox="1"/>
          <p:nvPr/>
        </p:nvSpPr>
        <p:spPr>
          <a:xfrm>
            <a:off x="4444681" y="5482242"/>
            <a:ext cx="2517389" cy="11713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base</a:t>
            </a:r>
          </a:p>
        </p:txBody>
      </p:sp>
      <p:sp>
        <p:nvSpPr>
          <p:cNvPr id="183" name="modificador"/>
          <p:cNvSpPr txBox="1"/>
          <p:nvPr/>
        </p:nvSpPr>
        <p:spPr>
          <a:xfrm>
            <a:off x="9232399" y="5482242"/>
            <a:ext cx="5752384" cy="11713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modificador</a:t>
            </a:r>
          </a:p>
        </p:txBody>
      </p:sp>
      <p:sp>
        <p:nvSpPr>
          <p:cNvPr id="184" name="estilo"/>
          <p:cNvSpPr txBox="1"/>
          <p:nvPr/>
        </p:nvSpPr>
        <p:spPr>
          <a:xfrm>
            <a:off x="15637614" y="5482242"/>
            <a:ext cx="5752384" cy="11713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 i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estilo</a:t>
            </a:r>
          </a:p>
        </p:txBody>
      </p:sp>
      <p:sp>
        <p:nvSpPr>
          <p:cNvPr id="185" name=".btn"/>
          <p:cNvSpPr txBox="1"/>
          <p:nvPr/>
        </p:nvSpPr>
        <p:spPr>
          <a:xfrm>
            <a:off x="4615354" y="7637119"/>
            <a:ext cx="1788661" cy="824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.btn</a:t>
            </a:r>
          </a:p>
        </p:txBody>
      </p:sp>
      <p:sp>
        <p:nvSpPr>
          <p:cNvPr id="186" name=".btn-large"/>
          <p:cNvSpPr txBox="1"/>
          <p:nvPr/>
        </p:nvSpPr>
        <p:spPr>
          <a:xfrm>
            <a:off x="10403892" y="7637119"/>
            <a:ext cx="3022016" cy="824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.btn-large</a:t>
            </a:r>
          </a:p>
        </p:txBody>
      </p:sp>
      <p:sp>
        <p:nvSpPr>
          <p:cNvPr id="187" name=".btn-primary"/>
          <p:cNvSpPr txBox="1"/>
          <p:nvPr/>
        </p:nvSpPr>
        <p:spPr>
          <a:xfrm>
            <a:off x="16587518" y="7637119"/>
            <a:ext cx="4239959" cy="824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.btn-primary</a:t>
            </a:r>
          </a:p>
        </p:txBody>
      </p:sp>
      <p:sp>
        <p:nvSpPr>
          <p:cNvPr id="188" name=".form-control"/>
          <p:cNvSpPr txBox="1"/>
          <p:nvPr/>
        </p:nvSpPr>
        <p:spPr>
          <a:xfrm>
            <a:off x="3218321" y="8678519"/>
            <a:ext cx="4582727" cy="824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.form-control</a:t>
            </a:r>
          </a:p>
        </p:txBody>
      </p:sp>
      <p:sp>
        <p:nvSpPr>
          <p:cNvPr id="189" name=".input-sm"/>
          <p:cNvSpPr txBox="1"/>
          <p:nvPr/>
        </p:nvSpPr>
        <p:spPr>
          <a:xfrm>
            <a:off x="9623536" y="8678519"/>
            <a:ext cx="4582727" cy="824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.input-sm</a:t>
            </a:r>
          </a:p>
        </p:txBody>
      </p:sp>
      <p:sp>
        <p:nvSpPr>
          <p:cNvPr id="190" name="-"/>
          <p:cNvSpPr txBox="1"/>
          <p:nvPr/>
        </p:nvSpPr>
        <p:spPr>
          <a:xfrm>
            <a:off x="16416134" y="8678519"/>
            <a:ext cx="4582727" cy="824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-</a:t>
            </a:r>
          </a:p>
        </p:txBody>
      </p:sp>
      <p:sp>
        <p:nvSpPr>
          <p:cNvPr id="191" name=".badge"/>
          <p:cNvSpPr txBox="1"/>
          <p:nvPr/>
        </p:nvSpPr>
        <p:spPr>
          <a:xfrm>
            <a:off x="3218321" y="9719919"/>
            <a:ext cx="4582727" cy="824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.badge</a:t>
            </a:r>
          </a:p>
        </p:txBody>
      </p:sp>
      <p:sp>
        <p:nvSpPr>
          <p:cNvPr id="192" name=".badge-pill / -"/>
          <p:cNvSpPr txBox="1"/>
          <p:nvPr/>
        </p:nvSpPr>
        <p:spPr>
          <a:xfrm>
            <a:off x="9623536" y="9719919"/>
            <a:ext cx="4582727" cy="824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.badge-pill / -</a:t>
            </a:r>
          </a:p>
        </p:txBody>
      </p:sp>
      <p:sp>
        <p:nvSpPr>
          <p:cNvPr id="193" name=".badge-sucess"/>
          <p:cNvSpPr txBox="1"/>
          <p:nvPr/>
        </p:nvSpPr>
        <p:spPr>
          <a:xfrm>
            <a:off x="16416134" y="9719919"/>
            <a:ext cx="4582727" cy="8243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48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.badge-sucess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2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3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4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5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6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7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grpId="8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8" fill="hold" grpId="9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1" animBg="1" advAuto="0"/>
      <p:bldP spid="186" grpId="2" animBg="1" advAuto="0"/>
      <p:bldP spid="187" grpId="3" animBg="1" advAuto="0"/>
      <p:bldP spid="188" grpId="4" animBg="1" advAuto="0"/>
      <p:bldP spid="189" grpId="5" animBg="1" advAuto="0"/>
      <p:bldP spid="190" grpId="6" animBg="1" advAuto="0"/>
      <p:bldP spid="191" grpId="7" animBg="1" advAuto="0"/>
      <p:bldP spid="192" grpId="8" animBg="1" advAuto="0"/>
      <p:bldP spid="193" grpId="9" animBg="1" advAuto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ódigo na Prática"/>
          <p:cNvSpPr txBox="1"/>
          <p:nvPr/>
        </p:nvSpPr>
        <p:spPr>
          <a:xfrm>
            <a:off x="2414516" y="2450254"/>
            <a:ext cx="19554968" cy="11713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Código na Prática</a:t>
            </a:r>
          </a:p>
        </p:txBody>
      </p:sp>
      <p:pic>
        <p:nvPicPr>
          <p:cNvPr id="196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6841" y="3771600"/>
            <a:ext cx="12015580" cy="30217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pasted-image.png" descr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803837" y="4677737"/>
            <a:ext cx="10744023" cy="72505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pasted-image.png" descr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6947" y="7004049"/>
            <a:ext cx="12035368" cy="25979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pasted-image.png" descr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86947" y="9812666"/>
            <a:ext cx="12035368" cy="29831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ódigo na Prática"/>
          <p:cNvSpPr txBox="1"/>
          <p:nvPr/>
        </p:nvSpPr>
        <p:spPr>
          <a:xfrm>
            <a:off x="2414515" y="2450254"/>
            <a:ext cx="19554969" cy="11713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Código na Prática</a:t>
            </a:r>
          </a:p>
        </p:txBody>
      </p:sp>
      <p:pic>
        <p:nvPicPr>
          <p:cNvPr id="202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29616" y="3801533"/>
            <a:ext cx="17132188" cy="9512833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Linha"/>
          <p:cNvSpPr/>
          <p:nvPr/>
        </p:nvSpPr>
        <p:spPr>
          <a:xfrm flipH="1">
            <a:off x="13673666" y="4174066"/>
            <a:ext cx="2392439" cy="1"/>
          </a:xfrm>
          <a:prstGeom prst="line">
            <a:avLst/>
          </a:prstGeom>
          <a:ln w="25400">
            <a:solidFill>
              <a:schemeClr val="accent3">
                <a:hueOff val="914337"/>
                <a:satOff val="31515"/>
                <a:lumOff val="-30790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4" name="Linha"/>
          <p:cNvSpPr/>
          <p:nvPr/>
        </p:nvSpPr>
        <p:spPr>
          <a:xfrm flipH="1">
            <a:off x="16594666" y="5215466"/>
            <a:ext cx="2392438" cy="1"/>
          </a:xfrm>
          <a:prstGeom prst="line">
            <a:avLst/>
          </a:prstGeom>
          <a:ln w="25400">
            <a:solidFill>
              <a:schemeClr val="accent3">
                <a:hueOff val="914337"/>
                <a:satOff val="31515"/>
                <a:lumOff val="-30790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5" name="Linha"/>
          <p:cNvSpPr/>
          <p:nvPr/>
        </p:nvSpPr>
        <p:spPr>
          <a:xfrm flipH="1">
            <a:off x="21158199" y="6239933"/>
            <a:ext cx="2392438" cy="1"/>
          </a:xfrm>
          <a:prstGeom prst="line">
            <a:avLst/>
          </a:prstGeom>
          <a:ln w="25400">
            <a:solidFill>
              <a:schemeClr val="accent3">
                <a:hueOff val="914337"/>
                <a:satOff val="31515"/>
                <a:lumOff val="-30790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6" name="Linha"/>
          <p:cNvSpPr/>
          <p:nvPr/>
        </p:nvSpPr>
        <p:spPr>
          <a:xfrm flipH="1">
            <a:off x="21158199" y="7264399"/>
            <a:ext cx="2392438" cy="1"/>
          </a:xfrm>
          <a:prstGeom prst="line">
            <a:avLst/>
          </a:prstGeom>
          <a:ln w="25400">
            <a:solidFill>
              <a:schemeClr val="accent3">
                <a:hueOff val="914337"/>
                <a:satOff val="31515"/>
                <a:lumOff val="-30790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7" name="Linha"/>
          <p:cNvSpPr/>
          <p:nvPr/>
        </p:nvSpPr>
        <p:spPr>
          <a:xfrm flipH="1">
            <a:off x="21158199" y="8288866"/>
            <a:ext cx="2392438" cy="1"/>
          </a:xfrm>
          <a:prstGeom prst="line">
            <a:avLst/>
          </a:prstGeom>
          <a:ln w="25400">
            <a:solidFill>
              <a:schemeClr val="accent3">
                <a:hueOff val="914337"/>
                <a:satOff val="31515"/>
                <a:lumOff val="-30790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8" name="Linha"/>
          <p:cNvSpPr/>
          <p:nvPr/>
        </p:nvSpPr>
        <p:spPr>
          <a:xfrm flipH="1">
            <a:off x="10464800" y="9152466"/>
            <a:ext cx="2392438" cy="1"/>
          </a:xfrm>
          <a:prstGeom prst="line">
            <a:avLst/>
          </a:prstGeom>
          <a:ln w="25400">
            <a:solidFill>
              <a:schemeClr val="accent3">
                <a:hueOff val="914337"/>
                <a:satOff val="31515"/>
                <a:lumOff val="-30790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209" name="Linha"/>
          <p:cNvSpPr/>
          <p:nvPr/>
        </p:nvSpPr>
        <p:spPr>
          <a:xfrm flipH="1">
            <a:off x="9897533" y="13021733"/>
            <a:ext cx="2392438" cy="1"/>
          </a:xfrm>
          <a:prstGeom prst="line">
            <a:avLst/>
          </a:prstGeom>
          <a:ln w="25400">
            <a:solidFill>
              <a:schemeClr val="accent3">
                <a:hueOff val="914337"/>
                <a:satOff val="31515"/>
                <a:lumOff val="-30790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IZANDO COMPONENTES"/>
          <p:cNvSpPr txBox="1"/>
          <p:nvPr/>
        </p:nvSpPr>
        <p:spPr>
          <a:xfrm>
            <a:off x="19025905" y="891857"/>
            <a:ext cx="5022534" cy="502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b="0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CUSTOMIZANDO COMPONENTES</a:t>
            </a:r>
          </a:p>
        </p:txBody>
      </p:sp>
      <p:sp>
        <p:nvSpPr>
          <p:cNvPr id="124" name="Milton Câmara"/>
          <p:cNvSpPr txBox="1"/>
          <p:nvPr/>
        </p:nvSpPr>
        <p:spPr>
          <a:xfrm>
            <a:off x="7997632" y="4509496"/>
            <a:ext cx="6874384" cy="1282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000" b="0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Milton Câmara</a:t>
            </a:r>
          </a:p>
        </p:txBody>
      </p:sp>
      <p:pic>
        <p:nvPicPr>
          <p:cNvPr id="125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30881" y="5932415"/>
            <a:ext cx="2370957" cy="15806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266681" y="5696864"/>
            <a:ext cx="2051741" cy="2051740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mcamara.net"/>
          <p:cNvSpPr txBox="1"/>
          <p:nvPr/>
        </p:nvSpPr>
        <p:spPr>
          <a:xfrm>
            <a:off x="8713358" y="8785349"/>
            <a:ext cx="3943351" cy="886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150000"/>
              </a:lnSpc>
              <a:defRPr sz="5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mcamara.net </a:t>
            </a:r>
          </a:p>
        </p:txBody>
      </p:sp>
      <p:pic>
        <p:nvPicPr>
          <p:cNvPr id="128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26610" y="7851900"/>
            <a:ext cx="1034109" cy="859604"/>
          </a:xfrm>
          <a:prstGeom prst="rect">
            <a:avLst/>
          </a:prstGeom>
          <a:ln w="12700">
            <a:miter lim="400000"/>
          </a:ln>
        </p:spPr>
      </p:pic>
      <p:sp>
        <p:nvSpPr>
          <p:cNvPr id="129" name="miltoncamara"/>
          <p:cNvSpPr txBox="1"/>
          <p:nvPr/>
        </p:nvSpPr>
        <p:spPr>
          <a:xfrm>
            <a:off x="8722566" y="7774974"/>
            <a:ext cx="3848736" cy="886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150000"/>
              </a:lnSpc>
              <a:defRPr sz="5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miltoncamara</a:t>
            </a:r>
          </a:p>
        </p:txBody>
      </p:sp>
      <p:pic>
        <p:nvPicPr>
          <p:cNvPr id="130" name="pasted-image.tiff" descr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595036" y="713198"/>
            <a:ext cx="1161626" cy="8596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asted-image.tiff" descr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3645445" y="4032743"/>
            <a:ext cx="4025901" cy="4025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pasted-image.tiff" descr="pasted-image.tif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842050" y="6024616"/>
            <a:ext cx="1396236" cy="139623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pasted-image.tiff" descr="pasted-image.tiff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7638036" y="5726110"/>
            <a:ext cx="3454428" cy="226378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blog.mcamara.net"/>
          <p:cNvSpPr txBox="1"/>
          <p:nvPr/>
        </p:nvSpPr>
        <p:spPr>
          <a:xfrm>
            <a:off x="8717341" y="9752461"/>
            <a:ext cx="5307966" cy="886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150000"/>
              </a:lnSpc>
              <a:defRPr sz="5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blog.mcamara.net </a:t>
            </a:r>
          </a:p>
        </p:txBody>
      </p:sp>
      <p:pic>
        <p:nvPicPr>
          <p:cNvPr id="135" name="pasted-image.tiff" descr="pasted-image.tiff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8028145" y="8989258"/>
            <a:ext cx="631039" cy="631039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pasted-image.tiff" descr="pasted-image.tiff"/>
          <p:cNvPicPr>
            <a:picLocks noChangeAspect="1"/>
          </p:cNvPicPr>
          <p:nvPr/>
        </p:nvPicPr>
        <p:blipFill>
          <a:blip r:embed="rId10">
            <a:extLst/>
          </a:blip>
          <a:stretch>
            <a:fillRect/>
          </a:stretch>
        </p:blipFill>
        <p:spPr>
          <a:xfrm>
            <a:off x="8092521" y="9944546"/>
            <a:ext cx="502286" cy="50228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pasted-image.tiff" descr="pasted-image.tiff"/>
          <p:cNvPicPr>
            <a:picLocks noChangeAspect="1"/>
          </p:cNvPicPr>
          <p:nvPr/>
        </p:nvPicPr>
        <p:blipFill>
          <a:blip r:embed="rId11">
            <a:extLst/>
          </a:blip>
          <a:stretch>
            <a:fillRect/>
          </a:stretch>
        </p:blipFill>
        <p:spPr>
          <a:xfrm>
            <a:off x="8032378" y="10898789"/>
            <a:ext cx="631039" cy="631039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@mcamara"/>
          <p:cNvSpPr txBox="1"/>
          <p:nvPr/>
        </p:nvSpPr>
        <p:spPr>
          <a:xfrm>
            <a:off x="8721574" y="10771080"/>
            <a:ext cx="3239771" cy="886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algn="l">
              <a:lnSpc>
                <a:spcPct val="150000"/>
              </a:lnSpc>
              <a:defRPr sz="50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@mcamara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omponente Customizado"/>
          <p:cNvSpPr txBox="1"/>
          <p:nvPr/>
        </p:nvSpPr>
        <p:spPr>
          <a:xfrm>
            <a:off x="2414515" y="2450254"/>
            <a:ext cx="19554969" cy="11713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72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Componente Customizado</a:t>
            </a:r>
          </a:p>
        </p:txBody>
      </p:sp>
      <p:pic>
        <p:nvPicPr>
          <p:cNvPr id="212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6778" y="4677738"/>
            <a:ext cx="8396836" cy="3656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pasted-image.png" descr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79495" y="4677738"/>
            <a:ext cx="8882835" cy="3656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pasted-image.png" descr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978211" y="4677738"/>
            <a:ext cx="4139011" cy="365668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pasted-image.png" descr="pasted-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89050" y="8538633"/>
            <a:ext cx="21805900" cy="3053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tângulo"/>
          <p:cNvSpPr/>
          <p:nvPr/>
        </p:nvSpPr>
        <p:spPr>
          <a:xfrm>
            <a:off x="-1295" y="7937"/>
            <a:ext cx="24386590" cy="5707684"/>
          </a:xfrm>
          <a:prstGeom prst="rect">
            <a:avLst/>
          </a:prstGeom>
          <a:solidFill>
            <a:srgbClr val="38172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38172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1" name="Coworking (espaço compartilhado)"/>
          <p:cNvSpPr txBox="1"/>
          <p:nvPr/>
        </p:nvSpPr>
        <p:spPr>
          <a:xfrm>
            <a:off x="4517766" y="7740586"/>
            <a:ext cx="16097632" cy="1282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000" b="0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Coworking (espaço compartilhado)</a:t>
            </a:r>
          </a:p>
        </p:txBody>
      </p:sp>
      <p:pic>
        <p:nvPicPr>
          <p:cNvPr id="142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03658" y="3352800"/>
            <a:ext cx="6176684" cy="1431183"/>
          </a:xfrm>
          <a:prstGeom prst="rect">
            <a:avLst/>
          </a:prstGeom>
          <a:ln w="12700">
            <a:miter lim="400000"/>
          </a:ln>
        </p:spPr>
      </p:pic>
      <p:sp>
        <p:nvSpPr>
          <p:cNvPr id="143" name="sharingec.com.br"/>
          <p:cNvSpPr txBox="1"/>
          <p:nvPr/>
        </p:nvSpPr>
        <p:spPr>
          <a:xfrm>
            <a:off x="11225588" y="4499146"/>
            <a:ext cx="3062987" cy="576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000" b="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</a:lstStyle>
          <a:p>
            <a:r>
              <a:t>sharingec.com.br</a:t>
            </a:r>
          </a:p>
        </p:txBody>
      </p:sp>
      <p:sp>
        <p:nvSpPr>
          <p:cNvPr id="144" name="CUSTOMIZANDO COMPONENTES"/>
          <p:cNvSpPr txBox="1"/>
          <p:nvPr/>
        </p:nvSpPr>
        <p:spPr>
          <a:xfrm>
            <a:off x="19025905" y="891857"/>
            <a:ext cx="5022534" cy="502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b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CUSTOMIZANDO COMPONENTES</a:t>
            </a:r>
          </a:p>
        </p:txBody>
      </p:sp>
      <p:pic>
        <p:nvPicPr>
          <p:cNvPr id="145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95036" y="713198"/>
            <a:ext cx="1161626" cy="859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tângulo"/>
          <p:cNvSpPr/>
          <p:nvPr/>
        </p:nvSpPr>
        <p:spPr>
          <a:xfrm>
            <a:off x="-111125" y="7937"/>
            <a:ext cx="25355414" cy="5707684"/>
          </a:xfrm>
          <a:prstGeom prst="rect">
            <a:avLst/>
          </a:prstGeom>
          <a:solidFill>
            <a:srgbClr val="38172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 b="0">
                <a:solidFill>
                  <a:srgbClr val="38172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8" name="15% desconto: meetup"/>
          <p:cNvSpPr txBox="1"/>
          <p:nvPr/>
        </p:nvSpPr>
        <p:spPr>
          <a:xfrm>
            <a:off x="5790179" y="7598092"/>
            <a:ext cx="13552806" cy="1567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10000" b="0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</a:defRPr>
            </a:pPr>
            <a:r>
              <a:t>15% desconto: </a:t>
            </a:r>
            <a:r>
              <a:rPr b="1"/>
              <a:t>meetup</a:t>
            </a:r>
          </a:p>
        </p:txBody>
      </p:sp>
      <p:sp>
        <p:nvSpPr>
          <p:cNvPr id="149" name="certificacaobootstrap.com.br"/>
          <p:cNvSpPr txBox="1"/>
          <p:nvPr/>
        </p:nvSpPr>
        <p:spPr>
          <a:xfrm>
            <a:off x="6137905" y="9391586"/>
            <a:ext cx="13524104" cy="12828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8000" b="0" u="sng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  <a:hlinkClick r:id="rId2"/>
              </a:defRPr>
            </a:lvl1pPr>
          </a:lstStyle>
          <a:p>
            <a:pPr>
              <a:defRPr u="none"/>
            </a:pPr>
            <a:r>
              <a:rPr u="sng">
                <a:hlinkClick r:id="rId2"/>
              </a:rPr>
              <a:t>certificacaobootstrap.com.br</a:t>
            </a:r>
          </a:p>
        </p:txBody>
      </p:sp>
      <p:pic>
        <p:nvPicPr>
          <p:cNvPr id="150" name="certificacao_logo_branco (1).png" descr="certificacao_logo_branco (1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15243" y="1791120"/>
            <a:ext cx="9753513" cy="2996360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CUSTOMIZANDO COMPONENTES"/>
          <p:cNvSpPr txBox="1"/>
          <p:nvPr/>
        </p:nvSpPr>
        <p:spPr>
          <a:xfrm>
            <a:off x="19025905" y="891857"/>
            <a:ext cx="5022534" cy="5022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500" b="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CUSTOMIZANDO COMPONENTES</a:t>
            </a:r>
          </a:p>
        </p:txBody>
      </p:sp>
      <p:pic>
        <p:nvPicPr>
          <p:cNvPr id="152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595036" y="713198"/>
            <a:ext cx="1161626" cy="8596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ede: Bootstrap…"/>
          <p:cNvSpPr txBox="1"/>
          <p:nvPr/>
        </p:nvSpPr>
        <p:spPr>
          <a:xfrm>
            <a:off x="6569025" y="5343842"/>
            <a:ext cx="11245950" cy="30283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algn="l">
              <a:defRPr sz="10000" b="0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</a:defRPr>
            </a:pPr>
            <a:r>
              <a:t>Rede: Bootstrap</a:t>
            </a:r>
          </a:p>
          <a:p>
            <a:pPr algn="l">
              <a:defRPr sz="10000" b="0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</a:defRPr>
            </a:pPr>
            <a:r>
              <a:t>Senha: sharingec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ópicos da noite"/>
          <p:cNvSpPr txBox="1"/>
          <p:nvPr/>
        </p:nvSpPr>
        <p:spPr>
          <a:xfrm>
            <a:off x="6871957" y="3283548"/>
            <a:ext cx="10640086" cy="17286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1200" b="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Tópicos da noite</a:t>
            </a:r>
          </a:p>
        </p:txBody>
      </p:sp>
      <p:sp>
        <p:nvSpPr>
          <p:cNvPr id="157" name="Componentes Bootstrap…"/>
          <p:cNvSpPr txBox="1"/>
          <p:nvPr/>
        </p:nvSpPr>
        <p:spPr>
          <a:xfrm>
            <a:off x="2473606" y="5666964"/>
            <a:ext cx="19436788" cy="3770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>
              <a:defRPr sz="8400" b="0">
                <a:latin typeface="Ubuntu"/>
                <a:ea typeface="Ubuntu"/>
                <a:cs typeface="Ubuntu"/>
                <a:sym typeface="Ubuntu"/>
              </a:defRPr>
            </a:pPr>
            <a:r>
              <a:t>Componentes Bootstrap</a:t>
            </a:r>
          </a:p>
          <a:p>
            <a:pPr>
              <a:defRPr sz="8400" b="0">
                <a:latin typeface="Ubuntu"/>
                <a:ea typeface="Ubuntu"/>
                <a:cs typeface="Ubuntu"/>
                <a:sym typeface="Ubuntu"/>
              </a:defRPr>
            </a:pPr>
            <a:r>
              <a:t>Intervalo (comida)</a:t>
            </a:r>
          </a:p>
          <a:p>
            <a:pPr>
              <a:defRPr sz="8400" b="0">
                <a:latin typeface="Ubuntu"/>
                <a:ea typeface="Ubuntu"/>
                <a:cs typeface="Ubuntu"/>
                <a:sym typeface="Ubuntu"/>
              </a:defRPr>
            </a:pPr>
            <a:r>
              <a:t>Hands on Lab (mão na massa)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Afinal, o que são componentes?"/>
          <p:cNvSpPr txBox="1">
            <a:spLocks noGrp="1"/>
          </p:cNvSpPr>
          <p:nvPr>
            <p:ph type="ctrTitle" idx="4294967295"/>
          </p:nvPr>
        </p:nvSpPr>
        <p:spPr>
          <a:xfrm>
            <a:off x="3563705" y="4536281"/>
            <a:ext cx="17256590" cy="4643438"/>
          </a:xfrm>
          <a:prstGeom prst="rect">
            <a:avLst/>
          </a:prstGeom>
        </p:spPr>
        <p:txBody>
          <a:bodyPr anchor="b"/>
          <a:lstStyle>
            <a:lvl1pPr>
              <a:defRPr sz="14400"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t>Afinal, o que são componentes?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&quot;Pedaços de código HTML, CSS e/ou Javascript reutilizáveis”"/>
          <p:cNvSpPr txBox="1"/>
          <p:nvPr/>
        </p:nvSpPr>
        <p:spPr>
          <a:xfrm>
            <a:off x="2473606" y="4323653"/>
            <a:ext cx="19436788" cy="50686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8000" b="0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pt-BR" dirty="0" smtClean="0"/>
              <a:t>São partes de códigos que podem ser reutilizadas de alguma maneira no contexto do projeto ou em até outros softwares.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&quot;Pedaços de código HTML, CSS e/ou Javascript reutilizáveis”"/>
          <p:cNvSpPr txBox="1"/>
          <p:nvPr/>
        </p:nvSpPr>
        <p:spPr>
          <a:xfrm>
            <a:off x="2395228" y="3464701"/>
            <a:ext cx="19436788" cy="260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71437" tIns="71437" rIns="71437" bIns="71437" anchor="ctr">
            <a:spAutoFit/>
          </a:bodyPr>
          <a:lstStyle>
            <a:lvl1pPr>
              <a:defRPr sz="8000" b="0">
                <a:solidFill>
                  <a:srgbClr val="38172F"/>
                </a:solidFill>
                <a:latin typeface="Ubuntu"/>
                <a:ea typeface="Ubuntu"/>
                <a:cs typeface="Ubuntu"/>
                <a:sym typeface="Ubuntu"/>
              </a:defRPr>
            </a:lvl1pPr>
          </a:lstStyle>
          <a:p>
            <a:r>
              <a:rPr lang="pt-BR" dirty="0" smtClean="0"/>
              <a:t>Lembram do “SIMPLES” botão mais utilizado no </a:t>
            </a:r>
            <a:r>
              <a:rPr lang="pt-BR" dirty="0" err="1" smtClean="0"/>
              <a:t>Facebook</a:t>
            </a:r>
            <a:r>
              <a:rPr lang="pt-BR" dirty="0" smtClean="0"/>
              <a:t>?</a:t>
            </a:r>
            <a:endParaRPr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0638" y="6969578"/>
            <a:ext cx="15105969" cy="600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9860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232</Words>
  <Application>Microsoft Office PowerPoint</Application>
  <PresentationFormat>Personalizar</PresentationFormat>
  <Paragraphs>49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8" baseType="lpstr">
      <vt:lpstr>Helvetica Light</vt:lpstr>
      <vt:lpstr>Helvetica Neue</vt:lpstr>
      <vt:lpstr>Helvetica Neue Light</vt:lpstr>
      <vt:lpstr>Helvetica Neue Medium</vt:lpstr>
      <vt:lpstr>Helvetica Neue Thin</vt:lpstr>
      <vt:lpstr>Ubuntu</vt:lpstr>
      <vt:lpstr>Ubuntu Light</vt:lpstr>
      <vt:lpstr>White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Afinal, o que são componentes?</vt:lpstr>
      <vt:lpstr>Apresentação do PowerPoint</vt:lpstr>
      <vt:lpstr>Apresentação do PowerPoint</vt:lpstr>
      <vt:lpstr>Apresentação do PowerPoint</vt:lpstr>
      <vt:lpstr>Tá, e no Bootstrap?</vt:lpstr>
      <vt:lpstr>Trechos de código em HTML, CSS e ou JS que podem ser reutilizados, CUSTOMIZADOS em todo escopo do projeto.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Milton Camara</cp:lastModifiedBy>
  <cp:revision>6</cp:revision>
  <dcterms:modified xsi:type="dcterms:W3CDTF">2017-07-06T20:21:51Z</dcterms:modified>
</cp:coreProperties>
</file>